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296E7-055D-41A0-8168-CFA786D9A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611FE-349D-4E04-86B6-BA748F32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9F98E-F19C-417D-884F-C570B865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F9F0B-C556-4E42-8255-985FC0F9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E79A4-991B-47BB-BA10-365EA800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7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2ECC-1592-41A6-8C24-6CD354CA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4B294-F8E3-473D-A22A-057B82F47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13194-6415-40E9-9E36-435E05B09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39EB5-6EE3-4D76-9DCD-2AE0CC53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B0A3D-6E32-44AA-81EE-841CA8C9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0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F896B0-97FC-4625-91CF-9150FBD7A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DF5E1-2279-4C5A-AA85-D6877172C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14678-AB02-4DAE-9B5D-C73F374A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6BC9-BA09-4A44-A854-3729B0BF9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9D683-2A95-4D4F-8C1F-F94C514A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6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BBF7-A726-4E9B-A0B2-91FC3B9C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AAAB0-F7BD-4526-B37B-FEC92BE97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7FA23-0B15-4389-A833-F53254A30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3F6F6-E581-44BE-B650-BE157196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C69DB-DE77-441F-A535-857C7C99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6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1F4A-6002-4B1F-812D-7A37C087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4005C-8385-4C83-9657-7167301A3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12116-DB63-4D30-9775-D9C20F05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65194-AB67-427D-B83E-A9E7BDD8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1CF7F-9673-4508-83DA-1019479D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5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020D-E481-4DF8-957B-8B9009E3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7DEB-34B7-4C7E-AA74-D9F93A559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6FDE3-9A77-449D-9D2C-A46F3E63C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20E92-39D8-4288-8F48-F91F6005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02C81-662C-47A3-BF39-92B75E644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1A79D-1668-4B35-AADF-0C39FA07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0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7357D-639B-40CF-9D36-10C31D99B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46928-4606-4306-84CB-756B8F247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20E06-C7B9-4608-BD30-192B229C4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0DAAB8-669F-4A0E-9DE7-89B2C85F1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D96C11-089B-4826-BE90-01E10B1C0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B50C5-19D9-4BD4-9350-128BCFEE7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3F769-5623-440C-A09F-BD0DB430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4A9D1-FFF9-4369-919A-5048CECC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2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690E-32FF-4DE0-82D1-6E502409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F28EB-8E1A-4910-AC02-CDD516B3F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3672D-582D-4926-9E03-4557C37B8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69B07-7029-4409-9693-326D17D4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3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4C1C6-EC10-4869-82DE-C3AB8F93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B49F8E-0BCF-4A22-A7EC-A8869C33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0D73-87E5-4730-B45A-A0ED1A79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1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0F0CD-51A8-401D-A6FA-8C5A26B0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4F447-07EF-4E23-B994-D3D3F6E37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BC5E4-6C5A-49DF-B561-D2756BA5D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AE51E-458E-4444-B9A9-5ABBEE4BC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846EF-0EBE-4AE2-910F-9F2156F00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8E65D-F825-4B33-834E-91376CAF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663B-162D-46AF-8C88-8A38BC09E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EC06D6-61BA-4BF5-A224-A1D01FDE0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6458C-EB42-4D24-9486-B17B7BBD8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3E12A-D795-4D62-AC14-2A2AF09D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A801A-6048-496F-B162-7C3BC6C9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C614C-4965-4DBC-85CE-523E8286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5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E090C3-96D8-4BD7-B43F-DFB6DF0A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CADD7-A1CC-47F4-B117-1B9DEDC1E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5AD61-0B64-459E-858B-60A258978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6025-5E32-41D6-BB0B-48966D7F942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24D93-AF7F-4602-AEBB-C336A7EB1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DC54B-8590-45CC-A365-BC176E28E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4B077-D2DB-4AE8-9AD7-1265B7C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2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9D6147-5E26-4D68-BBB0-C92D4C2B3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842" y="0"/>
            <a:ext cx="5196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89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Ehsan Ghasimi</dc:creator>
  <cp:lastModifiedBy>Ehsan Ghasimi</cp:lastModifiedBy>
  <cp:revision>1</cp:revision>
  <dcterms:created xsi:type="dcterms:W3CDTF">2022-03-10T05:43:55Z</dcterms:created>
  <dcterms:modified xsi:type="dcterms:W3CDTF">2022-03-10T05:44:33Z</dcterms:modified>
</cp:coreProperties>
</file>